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Understanding Intelligence Gathering Disciplines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Intelligence gathering is key for informed decisions across sectors. It involves collecting secret or confidential data systematically. This presentation explores core disciplines, methods, and real-world applications shaping strategic actions in security, business, and investigations.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30014"/>
            <a:ext cx="109573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8F8F8F"/>
                </a:solidFill>
                <a:latin typeface="Funnel Sans Bold" pitchFamily="34" charset="0"/>
                <a:ea typeface="Funnel Sans Bold" pitchFamily="34" charset="-122"/>
                <a:cs typeface="Funnel Sans Bold" pitchFamily="34" charset="-120"/>
              </a:rPr>
              <a:t>by rayed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What Are Intelligence Gathering Disciplines?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Structured methods to collect non-public data for decision-making.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Support strategic planning, policy, and threat assessment.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Characteristics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Focused on specific info types and often combined for full insight.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7035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Core Intelligence Categories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HUMINT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Information from human 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SIGINT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Electronic signals and communications.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IMINT &amp; GEOINT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Imagery and geospatial data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198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Additional Intelligence Disciplines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MASINT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Physical and signature analysis of targets.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OSINT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Publicly available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CYBINT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Cyber domain threats and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0877"/>
            <a:ext cx="6250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Specialized Disciplines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FININT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Financial data to detect illicit activities.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TECHINT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Analysis of adversary technology and weapons.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CI &amp; EI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Competitive and economic intelligence for strategic advantage.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98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Human Intelligence (HUMINT)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17545"/>
            <a:ext cx="1134070" cy="21913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444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Techniques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93477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Interviews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268022" y="43769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Espionage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268022" y="481917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Interrogations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08890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5635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Focus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61261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Intentions, opinions, and insider knowledge.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518"/>
            <a:ext cx="7746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Signals Intelligence (SIGINT)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86901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253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COMINT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744295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Intercepted communications.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346621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913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ELINT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404015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Non-communication electronic signals.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500645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573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FISINT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06385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Telemetry from foreign weapons systems.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9245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Imagery &amp; Geospatial Intelligence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IMINT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 data from satellites and drones.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30083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594771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GEOINT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594771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Geographic and imagery integration.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789075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944928" y="453640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6644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Real-World Applications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Cold War HUMINT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Oleg Penkovsky’s Soviet military insights.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SIGINT in WWII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Decoding German communications.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3222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OSINT &amp; CYBINT Today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Tracking cyber threats and global events.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2025-05-12T19:02:42Z</dcterms:created>
  <dcterms:modified xsi:type="dcterms:W3CDTF">2025-05-12T19:02:42Z</dcterms:modified>
</cp:coreProperties>
</file>